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89" d="100"/>
          <a:sy n="89" d="100"/>
        </p:scale>
        <p:origin x="141"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1/11/2023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1/11/2023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1/11/2023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1/11/2023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a:t>Dr. Taylor </a:t>
            </a:r>
            <a:r>
              <a:rPr lang="en-US" dirty="0"/>
              <a:t>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13311</TotalTime>
  <Words>5108</Words>
  <Application>Microsoft Office PowerPoint</Application>
  <PresentationFormat>Widescreen</PresentationFormat>
  <Paragraphs>398</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294</cp:revision>
  <dcterms:created xsi:type="dcterms:W3CDTF">2017-10-14T01:15:26Z</dcterms:created>
  <dcterms:modified xsi:type="dcterms:W3CDTF">2023-01-11T18:31:04Z</dcterms:modified>
</cp:coreProperties>
</file>